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31"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6571" autoAdjust="0"/>
  </p:normalViewPr>
  <p:slideViewPr>
    <p:cSldViewPr snapToGrid="0" showGuides="1">
      <p:cViewPr varScale="1">
        <p:scale>
          <a:sx n="79" d="100"/>
          <a:sy n="79" d="100"/>
        </p:scale>
        <p:origin x="1157"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11/19/2021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11/19/2021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18.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Rinku Gupta</a:t>
            </a:r>
            <a:r>
              <a:rPr lang="en-US" dirty="0"/>
              <a:t> </a:t>
            </a:r>
            <a:r>
              <a:rPr lang="en-US" sz="2000" dirty="0"/>
              <a:t>(she/her)</a:t>
            </a:r>
            <a:br>
              <a:rPr lang="en-US" sz="2000" dirty="0"/>
            </a:br>
            <a:r>
              <a:rPr lang="en-US" sz="2000" dirty="0"/>
              <a:t>Argonne National Laboratory</a:t>
            </a:r>
          </a:p>
          <a:p>
            <a:pPr>
              <a:spcBef>
                <a:spcPts val="2800"/>
              </a:spcBef>
            </a:pPr>
            <a:r>
              <a:rPr lang="en-US" sz="2000" dirty="0"/>
              <a:t>Better Scientific </a:t>
            </a:r>
            <a:r>
              <a:rPr lang="en-US" sz="2000"/>
              <a:t>Software tutorial </a:t>
            </a:r>
            <a:r>
              <a:rPr lang="en-US" sz="2000" dirty="0"/>
              <a:t>@ SC21</a:t>
            </a:r>
          </a:p>
          <a:p>
            <a:pPr>
              <a:spcBef>
                <a:spcPts val="2800"/>
              </a:spcBef>
            </a:pPr>
            <a:r>
              <a:rPr lang="en-US" sz="2000" dirty="0"/>
              <a:t>Contributors: David E. Bernholdt (ORNL), Rinku K. Gupta (ANL), Michael A. Heroux (SNL), Mark C. Miller (LLNL), James M. </a:t>
            </a:r>
            <a:r>
              <a:rPr lang="en-US" sz="2000" dirty="0" err="1"/>
              <a:t>Willenbring</a:t>
            </a:r>
            <a:r>
              <a:rPr lang="en-US" sz="2000" dirty="0"/>
              <a:t> (SNL)</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46193"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Issues &amp; Project Board.</a:t>
            </a:r>
          </a:p>
          <a:p>
            <a:pPr lvl="1"/>
            <a:r>
              <a:rPr lang="en-US" b="0" dirty="0">
                <a:uFillTx/>
              </a:rPr>
              <a:t>Many more.</a:t>
            </a:r>
          </a:p>
          <a:p>
            <a:r>
              <a:rPr lang="en-US" b="0" dirty="0">
                <a:uFillTx/>
              </a:rPr>
              <a:t>I use 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a:p>
            <a:pPr lvl="2"/>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2416</TotalTime>
  <Words>2387</Words>
  <Application>Microsoft Office PowerPoint</Application>
  <PresentationFormat>Custom</PresentationFormat>
  <Paragraphs>331</Paragraphs>
  <Slides>31</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210</cp:revision>
  <cp:lastPrinted>2017-11-02T18:35:01Z</cp:lastPrinted>
  <dcterms:created xsi:type="dcterms:W3CDTF">2018-11-06T17:28:56Z</dcterms:created>
  <dcterms:modified xsi:type="dcterms:W3CDTF">2021-11-19T21:35:25Z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